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3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BC7C-6A7F-4FED-990B-AEB7A7DA5D56}" type="datetimeFigureOut">
              <a:rPr lang="en-US" smtClean="0"/>
              <a:pPr/>
              <a:t>10/24/2011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2434-6FBA-4066-9FD8-DAF7464F78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BC7C-6A7F-4FED-990B-AEB7A7DA5D56}" type="datetimeFigureOut">
              <a:rPr lang="en-US" smtClean="0"/>
              <a:pPr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2434-6FBA-4066-9FD8-DAF7464F78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BC7C-6A7F-4FED-990B-AEB7A7DA5D56}" type="datetimeFigureOut">
              <a:rPr lang="en-US" smtClean="0"/>
              <a:pPr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2434-6FBA-4066-9FD8-DAF7464F78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BC7C-6A7F-4FED-990B-AEB7A7DA5D56}" type="datetimeFigureOut">
              <a:rPr lang="en-US" smtClean="0"/>
              <a:pPr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2434-6FBA-4066-9FD8-DAF7464F78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BC7C-6A7F-4FED-990B-AEB7A7DA5D56}" type="datetimeFigureOut">
              <a:rPr lang="en-US" smtClean="0"/>
              <a:pPr/>
              <a:t>10/24/2011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2434-6FBA-4066-9FD8-DAF7464F78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BC7C-6A7F-4FED-990B-AEB7A7DA5D56}" type="datetimeFigureOut">
              <a:rPr lang="en-US" smtClean="0"/>
              <a:pPr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2434-6FBA-4066-9FD8-DAF7464F78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BC7C-6A7F-4FED-990B-AEB7A7DA5D56}" type="datetimeFigureOut">
              <a:rPr lang="en-US" smtClean="0"/>
              <a:pPr/>
              <a:t>10/24/2011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2434-6FBA-4066-9FD8-DAF7464F78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BC7C-6A7F-4FED-990B-AEB7A7DA5D56}" type="datetimeFigureOut">
              <a:rPr lang="en-US" smtClean="0"/>
              <a:pPr/>
              <a:t>10/24/2011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2434-6FBA-4066-9FD8-DAF7464F78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BC7C-6A7F-4FED-990B-AEB7A7DA5D56}" type="datetimeFigureOut">
              <a:rPr lang="en-US" smtClean="0"/>
              <a:pPr/>
              <a:t>10/24/2011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2434-6FBA-4066-9FD8-DAF7464F78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BC7C-6A7F-4FED-990B-AEB7A7DA5D56}" type="datetimeFigureOut">
              <a:rPr lang="en-US" smtClean="0"/>
              <a:pPr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BE2434-6FBA-4066-9FD8-DAF7464F78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4BC7C-6A7F-4FED-990B-AEB7A7DA5D56}" type="datetimeFigureOut">
              <a:rPr lang="en-US" smtClean="0"/>
              <a:pPr/>
              <a:t>10/24/2011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BE2434-6FBA-4066-9FD8-DAF7464F78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E94BC7C-6A7F-4FED-990B-AEB7A7DA5D56}" type="datetimeFigureOut">
              <a:rPr lang="en-US" smtClean="0"/>
              <a:pPr/>
              <a:t>10/24/2011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BE2434-6FBA-4066-9FD8-DAF7464F78F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1.bp.blogspot.com/_qjVEEcyOMu0/SXcIjlQFpBI/AAAAAAAAAgM/umsISanS7I0/s400/tepidarium.jpg" TargetMode="External"/><Relationship Id="rId3" Type="http://schemas.openxmlformats.org/officeDocument/2006/relationships/hyperlink" Target="http://www.pbs.org/wgbh/nova/lostempires/roman/" TargetMode="External"/><Relationship Id="rId7" Type="http://schemas.openxmlformats.org/officeDocument/2006/relationships/hyperlink" Target="http://gillonj.tripod.com/romanbaths/04752f50.jpg" TargetMode="External"/><Relationship Id="rId2" Type="http://schemas.openxmlformats.org/officeDocument/2006/relationships/hyperlink" Target="http://penelope.uchicago.edu/Thayer/E/Roman/Texts/secondary/SMIGRA*/home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darkcreek.com/images/Roman_Public_Toilets_Ostia.jpg" TargetMode="External"/><Relationship Id="rId5" Type="http://schemas.openxmlformats.org/officeDocument/2006/relationships/hyperlink" Target="http://www.vroma.org/~bmcmanus/baths.html" TargetMode="External"/><Relationship Id="rId4" Type="http://schemas.openxmlformats.org/officeDocument/2006/relationships/hyperlink" Target="http://crystalinks.com/romebaths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Roman Baths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</a:t>
            </a:r>
            <a:r>
              <a:rPr lang="en-US" smtClean="0"/>
              <a:t>Ben Ewing</a:t>
            </a: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Thermae</a:t>
            </a:r>
            <a:r>
              <a:rPr lang="en-US" dirty="0" smtClean="0"/>
              <a:t> built by State</a:t>
            </a:r>
          </a:p>
          <a:p>
            <a:r>
              <a:rPr lang="en-US" dirty="0" err="1" smtClean="0"/>
              <a:t>Balneae</a:t>
            </a:r>
            <a:r>
              <a:rPr lang="en-US" dirty="0" smtClean="0"/>
              <a:t> privately owned</a:t>
            </a:r>
          </a:p>
          <a:p>
            <a:r>
              <a:rPr lang="en-US" dirty="0" smtClean="0"/>
              <a:t>Social Place</a:t>
            </a:r>
          </a:p>
          <a:p>
            <a:r>
              <a:rPr lang="en-US" dirty="0" smtClean="0"/>
              <a:t>Like a community center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Baths of </a:t>
            </a:r>
            <a:r>
              <a:rPr lang="en-US" dirty="0" err="1" smtClean="0"/>
              <a:t>Caracella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Public library</a:t>
            </a:r>
          </a:p>
          <a:p>
            <a:r>
              <a:rPr lang="en-US" dirty="0" smtClean="0"/>
              <a:t>Swimming pool</a:t>
            </a:r>
          </a:p>
          <a:p>
            <a:r>
              <a:rPr lang="en-US" dirty="0" smtClean="0"/>
              <a:t>Rome, Italy</a:t>
            </a:r>
          </a:p>
          <a:p>
            <a:endParaRPr lang="en-US" dirty="0"/>
          </a:p>
        </p:txBody>
      </p:sp>
      <p:pic>
        <p:nvPicPr>
          <p:cNvPr id="4" name="Picture 3" descr="AU0806cCaracallaBath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0400" y="2057400"/>
            <a:ext cx="5657850" cy="45262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Entertainment</a:t>
            </a:r>
          </a:p>
          <a:p>
            <a:pPr lvl="1"/>
            <a:r>
              <a:rPr lang="en-US" dirty="0" smtClean="0"/>
              <a:t>Juggling</a:t>
            </a:r>
          </a:p>
          <a:p>
            <a:pPr lvl="1"/>
            <a:r>
              <a:rPr lang="en-US" dirty="0" smtClean="0"/>
              <a:t>Theater</a:t>
            </a:r>
          </a:p>
          <a:p>
            <a:pPr lvl="1"/>
            <a:r>
              <a:rPr lang="en-US" dirty="0" smtClean="0"/>
              <a:t>Poetry</a:t>
            </a:r>
          </a:p>
          <a:p>
            <a:pPr lvl="1"/>
            <a:r>
              <a:rPr lang="en-US" dirty="0" smtClean="0"/>
              <a:t>Philosophy</a:t>
            </a:r>
          </a:p>
        </p:txBody>
      </p:sp>
      <p:pic>
        <p:nvPicPr>
          <p:cNvPr id="4" name="Picture 3" descr="juggle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447800"/>
            <a:ext cx="3571875" cy="34480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Baths Heated</a:t>
            </a:r>
            <a:endParaRPr lang="en-US" dirty="0"/>
          </a:p>
        </p:txBody>
      </p:sp>
      <p:pic>
        <p:nvPicPr>
          <p:cNvPr id="4" name="Content Placeholder 3" descr="hypocaust_diagram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6400" y="2286000"/>
            <a:ext cx="6042111" cy="380047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hlinkClick r:id="rId2"/>
              </a:rPr>
              <a:t>http://penelope.uchicago.edu/Thayer/E/Roman/Texts/secondary/SMIGRA*/home.html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http://www.pbs.org/wgbh/nova/lostempires/roman/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http://crystalinks.com/romebaths.html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http://www.vroma.org/~bmcmanus/baths.html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http://darkcreek.com/images/Roman_Public_Toilets_Ostia.jpg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http://gillonj.tripod.com/romanbaths/04752f50.jpg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http://1.bp.blogspot.com/_qjVEEcyOMu0/SXcIjlQFpBI/AAAAAAAAAgM/umsISanS7I0/s400/tepidarium.jpg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of Baths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Social Meetings</a:t>
            </a:r>
          </a:p>
          <a:p>
            <a:r>
              <a:rPr lang="en-US" dirty="0" smtClean="0"/>
              <a:t>Taking Baths</a:t>
            </a:r>
          </a:p>
          <a:p>
            <a:r>
              <a:rPr lang="en-US" dirty="0" smtClean="0"/>
              <a:t>Restaurant</a:t>
            </a:r>
          </a:p>
          <a:p>
            <a:r>
              <a:rPr lang="en-US" dirty="0" smtClean="0"/>
              <a:t>Fitness Center</a:t>
            </a:r>
          </a:p>
          <a:p>
            <a:r>
              <a:rPr lang="en-US" dirty="0" smtClean="0"/>
              <a:t>Bar</a:t>
            </a:r>
          </a:p>
          <a:p>
            <a:r>
              <a:rPr lang="en-US" dirty="0" smtClean="0"/>
              <a:t>Community Center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Several Blocks long</a:t>
            </a:r>
          </a:p>
          <a:p>
            <a:r>
              <a:rPr lang="en-US" dirty="0" smtClean="0"/>
              <a:t>Different Rooms</a:t>
            </a:r>
          </a:p>
          <a:p>
            <a:r>
              <a:rPr lang="en-US" dirty="0" smtClean="0"/>
              <a:t>Could be different buildings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04752f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505200"/>
            <a:ext cx="4117115" cy="29842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Toilets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Public</a:t>
            </a:r>
          </a:p>
          <a:p>
            <a:r>
              <a:rPr lang="en-US" dirty="0" smtClean="0"/>
              <a:t>Men and Women Share</a:t>
            </a:r>
          </a:p>
          <a:p>
            <a:r>
              <a:rPr lang="en-US" dirty="0" smtClean="0"/>
              <a:t>Close together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Roman_Public_Toilets_Ost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1219200"/>
            <a:ext cx="4648200" cy="359460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Palaestra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Exercise Courtyard</a:t>
            </a:r>
          </a:p>
          <a:p>
            <a:r>
              <a:rPr lang="en-US" dirty="0" smtClean="0"/>
              <a:t>Men and Women Separated</a:t>
            </a:r>
          </a:p>
          <a:p>
            <a:r>
              <a:rPr lang="en-US" dirty="0" smtClean="0"/>
              <a:t>Work up light sweat</a:t>
            </a:r>
          </a:p>
          <a:p>
            <a:r>
              <a:rPr lang="en-US" dirty="0" err="1" smtClean="0"/>
              <a:t>Trochus</a:t>
            </a:r>
            <a:r>
              <a:rPr lang="en-US" dirty="0" smtClean="0"/>
              <a:t> for Women</a:t>
            </a:r>
          </a:p>
          <a:p>
            <a:r>
              <a:rPr lang="en-US" dirty="0" smtClean="0"/>
              <a:t>Ball Sports for men</a:t>
            </a:r>
            <a:endParaRPr lang="en-US" dirty="0"/>
          </a:p>
        </p:txBody>
      </p:sp>
      <p:pic>
        <p:nvPicPr>
          <p:cNvPr id="5" name="Picture 4" descr="stabian_palaest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2400" y="2895600"/>
            <a:ext cx="4859134" cy="35107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Apodyterium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Changing Room</a:t>
            </a:r>
          </a:p>
          <a:p>
            <a:r>
              <a:rPr lang="en-US" dirty="0" smtClean="0"/>
              <a:t>Slaves watch belongings</a:t>
            </a:r>
          </a:p>
          <a:p>
            <a:r>
              <a:rPr lang="en-US" dirty="0" smtClean="0"/>
              <a:t>Thieves common visitors</a:t>
            </a:r>
          </a:p>
          <a:p>
            <a:endParaRPr lang="en-US" dirty="0"/>
          </a:p>
        </p:txBody>
      </p:sp>
      <p:pic>
        <p:nvPicPr>
          <p:cNvPr id="4" name="Picture 3" descr="p83313-Naples-Womens_Apodyteriu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600200"/>
            <a:ext cx="4305300" cy="323351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Tepidarium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Strigiling</a:t>
            </a:r>
            <a:endParaRPr lang="en-US" dirty="0" smtClean="0"/>
          </a:p>
          <a:p>
            <a:r>
              <a:rPr lang="en-US" dirty="0" smtClean="0"/>
              <a:t>Roman tool to wipe sweat and dirt</a:t>
            </a:r>
          </a:p>
          <a:p>
            <a:r>
              <a:rPr lang="en-US" dirty="0" smtClean="0"/>
              <a:t>Used oil, not soap</a:t>
            </a:r>
          </a:p>
          <a:p>
            <a:r>
              <a:rPr lang="en-US" dirty="0" smtClean="0"/>
              <a:t>Done by slave if you had one</a:t>
            </a:r>
          </a:p>
          <a:p>
            <a:r>
              <a:rPr lang="en-US" dirty="0" smtClean="0"/>
              <a:t>Could get massage</a:t>
            </a:r>
          </a:p>
          <a:p>
            <a:r>
              <a:rPr lang="en-US" dirty="0" smtClean="0"/>
              <a:t>Hair plucking</a:t>
            </a:r>
          </a:p>
          <a:p>
            <a:endParaRPr lang="en-US" dirty="0"/>
          </a:p>
        </p:txBody>
      </p:sp>
      <p:pic>
        <p:nvPicPr>
          <p:cNvPr id="4" name="Picture 3" descr="tepidariu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3810000"/>
            <a:ext cx="4263234" cy="28670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Caldarium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Hottest Room</a:t>
            </a:r>
          </a:p>
          <a:p>
            <a:r>
              <a:rPr lang="en-US" dirty="0" smtClean="0"/>
              <a:t>Opens pores</a:t>
            </a:r>
          </a:p>
          <a:p>
            <a:r>
              <a:rPr lang="en-US" dirty="0" smtClean="0"/>
              <a:t>Hot Pool</a:t>
            </a:r>
          </a:p>
          <a:p>
            <a:r>
              <a:rPr lang="en-US" dirty="0" smtClean="0"/>
              <a:t>Heated by the hypocaust</a:t>
            </a:r>
          </a:p>
          <a:p>
            <a:r>
              <a:rPr lang="en-US" dirty="0" smtClean="0"/>
              <a:t>Heats the tiles</a:t>
            </a:r>
          </a:p>
          <a:p>
            <a:r>
              <a:rPr lang="en-US" dirty="0" smtClean="0"/>
              <a:t>Shoes worn to prevent burns</a:t>
            </a:r>
            <a:endParaRPr lang="en-US" dirty="0"/>
          </a:p>
        </p:txBody>
      </p:sp>
      <p:pic>
        <p:nvPicPr>
          <p:cNvPr id="4" name="Picture 3" descr="Caldariu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6800" y="1371600"/>
            <a:ext cx="3784600" cy="28384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Frigidarium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Very cold water</a:t>
            </a:r>
          </a:p>
          <a:p>
            <a:r>
              <a:rPr lang="en-US" dirty="0" smtClean="0"/>
              <a:t>Closes your pores</a:t>
            </a:r>
          </a:p>
          <a:p>
            <a:r>
              <a:rPr lang="en-US" dirty="0" smtClean="0"/>
              <a:t>Meant as a refresher</a:t>
            </a:r>
          </a:p>
          <a:p>
            <a:endParaRPr lang="en-US" dirty="0"/>
          </a:p>
        </p:txBody>
      </p:sp>
      <p:pic>
        <p:nvPicPr>
          <p:cNvPr id="4" name="Picture 3" descr="frigidarium_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3800" y="2209800"/>
            <a:ext cx="5238750" cy="390525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1570</TotalTime>
  <Words>181</Words>
  <Application>Microsoft Office PowerPoint</Application>
  <PresentationFormat>On-screen Show (4:3)</PresentationFormat>
  <Paragraphs>70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Roman Baths</vt:lpstr>
      <vt:lpstr>Function of Baths</vt:lpstr>
      <vt:lpstr>Design</vt:lpstr>
      <vt:lpstr>Toilets</vt:lpstr>
      <vt:lpstr>Palaestra</vt:lpstr>
      <vt:lpstr>Apodyterium</vt:lpstr>
      <vt:lpstr>Tepidarium</vt:lpstr>
      <vt:lpstr>Caldarium</vt:lpstr>
      <vt:lpstr>Frigidarium</vt:lpstr>
      <vt:lpstr>Background </vt:lpstr>
      <vt:lpstr>Baths of Caracella</vt:lpstr>
      <vt:lpstr>Activities</vt:lpstr>
      <vt:lpstr>Baths Heated</vt:lpstr>
      <vt:lpstr>Bibliography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 Baths</dc:title>
  <dc:creator>Michele</dc:creator>
  <cp:lastModifiedBy>Young, Christine</cp:lastModifiedBy>
  <cp:revision>12</cp:revision>
  <dcterms:created xsi:type="dcterms:W3CDTF">2011-10-22T16:07:04Z</dcterms:created>
  <dcterms:modified xsi:type="dcterms:W3CDTF">2011-10-24T12:27:08Z</dcterms:modified>
</cp:coreProperties>
</file>